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9" r:id="rId2"/>
    <p:sldId id="256" r:id="rId3"/>
    <p:sldId id="257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6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aze_solving_algorithm" TargetMode="External"/><Relationship Id="rId4" Type="http://schemas.openxmlformats.org/officeDocument/2006/relationships/hyperlink" Target="http://www.pololu.com/file/0J195/line-maze-algorithm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obothon.org/robothon/maze.ph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obothon.org/robothon/maze.php" TargetMode="Externa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How To Train Your Borg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May 19, 2012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Lloyd Moore, President/Owner</a:t>
            </a:r>
          </a:p>
        </p:txBody>
      </p:sp>
      <p:pic>
        <p:nvPicPr>
          <p:cNvPr id="3076" name="Picture 5" descr="Simple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638800"/>
            <a:ext cx="5943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" name="Picture 1" descr="http://www.robothon.org/robothon/images/contest/maze-example-no-loop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38450" y="1443524"/>
            <a:ext cx="3771900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38200" y="3276600"/>
            <a:ext cx="77724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1600" dirty="0" smtClean="0"/>
              <a:t>Just kidding – next slide please!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1492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Remembering A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Basically remembering which action/behavior you took at each intersection</a:t>
            </a:r>
          </a:p>
          <a:p>
            <a:r>
              <a:rPr lang="en-US" dirty="0" smtClean="0"/>
              <a:t>Only need to remember turns as those are the only points where you have choices</a:t>
            </a:r>
          </a:p>
          <a:p>
            <a:r>
              <a:rPr lang="en-US" dirty="0" smtClean="0"/>
              <a:t>Basic choices are:</a:t>
            </a:r>
          </a:p>
          <a:p>
            <a:pPr lvl="1"/>
            <a:r>
              <a:rPr lang="en-US" u="sng" dirty="0" smtClean="0"/>
              <a:t>S</a:t>
            </a:r>
            <a:r>
              <a:rPr lang="en-US" dirty="0" smtClean="0"/>
              <a:t>traight</a:t>
            </a:r>
          </a:p>
          <a:p>
            <a:pPr lvl="1"/>
            <a:r>
              <a:rPr lang="en-US" u="sng" dirty="0" smtClean="0"/>
              <a:t>R</a:t>
            </a:r>
            <a:r>
              <a:rPr lang="en-US" dirty="0" smtClean="0"/>
              <a:t>ight</a:t>
            </a:r>
          </a:p>
          <a:p>
            <a:pPr lvl="1"/>
            <a:r>
              <a:rPr lang="en-US" u="sng" dirty="0" smtClean="0"/>
              <a:t>L</a:t>
            </a:r>
            <a:r>
              <a:rPr lang="en-US" dirty="0" smtClean="0"/>
              <a:t>eft</a:t>
            </a:r>
          </a:p>
          <a:p>
            <a:pPr lvl="1"/>
            <a:r>
              <a:rPr lang="en-US" u="sng" dirty="0" smtClean="0"/>
              <a:t>U</a:t>
            </a:r>
            <a:r>
              <a:rPr lang="en-US" dirty="0" smtClean="0"/>
              <a:t> – turn, helpful for simplifying mazes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68922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Remembering a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362664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Path is just a series of turns!</a:t>
            </a:r>
          </a:p>
          <a:p>
            <a:r>
              <a:rPr lang="en-US" dirty="0" smtClean="0"/>
              <a:t>Don’t need to worry about distances between turns at this point as we don’t have any loops in the maze!</a:t>
            </a:r>
          </a:p>
          <a:p>
            <a:r>
              <a:rPr lang="en-US" dirty="0" smtClean="0"/>
              <a:t>We set up symbols for each decision (S,U,L,R)</a:t>
            </a:r>
          </a:p>
          <a:p>
            <a:r>
              <a:rPr lang="en-US" dirty="0" smtClean="0"/>
              <a:t>Just store these in a string or memory buffer:</a:t>
            </a:r>
          </a:p>
          <a:p>
            <a:pPr lvl="1"/>
            <a:r>
              <a:rPr lang="en-US" dirty="0" smtClean="0"/>
              <a:t>“SRRULR”</a:t>
            </a:r>
          </a:p>
          <a:p>
            <a:r>
              <a:rPr lang="en-US" dirty="0" smtClean="0"/>
              <a:t>Now you can replay and manipulate the path when you start from the same point and use the memory buffer to select which behavior / action to take at each decision point!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953000"/>
            <a:ext cx="3767137" cy="162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57565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Simplifying a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393144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Basically amounts to removing “backtracking” in the stored path.</a:t>
            </a:r>
          </a:p>
          <a:p>
            <a:r>
              <a:rPr lang="en-US" dirty="0" smtClean="0"/>
              <a:t>Remember we have NO LOOPS in the maze</a:t>
            </a:r>
          </a:p>
          <a:p>
            <a:r>
              <a:rPr lang="en-US" dirty="0" smtClean="0"/>
              <a:t>Because of this each instance of “backtracking” will be marked by a dead end or “U” symbol in the path</a:t>
            </a:r>
          </a:p>
          <a:p>
            <a:r>
              <a:rPr lang="en-US" dirty="0" smtClean="0"/>
              <a:t>Typical path stored in memory: “….RSUL”</a:t>
            </a:r>
          </a:p>
          <a:p>
            <a:r>
              <a:rPr lang="en-US" dirty="0" smtClean="0"/>
              <a:t>If you draw this out graphically “SUL” really means we went right at the last turn so replace “SUL” with “R” to simplify the path giving: “….RR” from the original path</a:t>
            </a:r>
          </a:p>
          <a:p>
            <a:r>
              <a:rPr lang="en-US" dirty="0" smtClean="0"/>
              <a:t>Need to do this for all combinations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8692" y="5181600"/>
            <a:ext cx="3767137" cy="162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72622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Replaying a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Fundamental concept here is to replace the Left / Right hand rule for deciding which path to take with recall from an optimized path</a:t>
            </a:r>
          </a:p>
          <a:p>
            <a:r>
              <a:rPr lang="en-US" dirty="0" smtClean="0"/>
              <a:t>Instead of having to explore to find out if the end of the maze results from a given turn (exploration) it can simply recall the best known decision from memory (recall)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181600"/>
            <a:ext cx="3767137" cy="162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67774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General operation</a:t>
            </a:r>
          </a:p>
          <a:p>
            <a:pPr lvl="1"/>
            <a:r>
              <a:rPr lang="en-US" dirty="0" smtClean="0"/>
              <a:t>Put bot down and start it</a:t>
            </a:r>
          </a:p>
          <a:p>
            <a:pPr lvl="1"/>
            <a:r>
              <a:rPr lang="en-US" dirty="0" smtClean="0"/>
              <a:t>Bot runs around maze until either 3 minute time out happens or the end of the maze is found</a:t>
            </a:r>
          </a:p>
          <a:p>
            <a:pPr lvl="1"/>
            <a:r>
              <a:rPr lang="en-US" dirty="0" smtClean="0"/>
              <a:t>During operation the bot has to determine which object it is looking at, then determine which behavior to use</a:t>
            </a:r>
          </a:p>
          <a:p>
            <a:r>
              <a:rPr lang="en-US" dirty="0" smtClean="0"/>
              <a:t>Two key modes of operation</a:t>
            </a:r>
          </a:p>
          <a:p>
            <a:pPr lvl="1"/>
            <a:r>
              <a:rPr lang="en-US" dirty="0" smtClean="0"/>
              <a:t>Exploration</a:t>
            </a:r>
          </a:p>
          <a:p>
            <a:pPr lvl="1"/>
            <a:r>
              <a:rPr lang="en-US" dirty="0" smtClean="0"/>
              <a:t>Recall</a:t>
            </a:r>
          </a:p>
          <a:p>
            <a:pPr lvl="1"/>
            <a:r>
              <a:rPr lang="en-US" dirty="0" smtClean="0"/>
              <a:t>Key difference is the mechanism used to map objects to behaviors</a:t>
            </a:r>
          </a:p>
          <a:p>
            <a:r>
              <a:rPr lang="en-US" dirty="0" smtClean="0"/>
              <a:t>These two block will form the basic structure of the program!</a:t>
            </a:r>
            <a:endParaRPr lang="en-US" dirty="0" smtClean="0"/>
          </a:p>
          <a:p>
            <a:r>
              <a:rPr lang="en-US" dirty="0" smtClean="0"/>
              <a:t>Discussion </a:t>
            </a:r>
            <a:r>
              <a:rPr lang="en-US" dirty="0"/>
              <a:t>and slides here designed to be compatible with this presentation.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9050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Many enhancements that can be made once the basic program is working</a:t>
            </a:r>
          </a:p>
          <a:p>
            <a:pPr lvl="1"/>
            <a:r>
              <a:rPr lang="en-US" dirty="0" smtClean="0"/>
              <a:t>More advanced path optimization, note since we have no loops currently only one solution will exist!</a:t>
            </a:r>
          </a:p>
          <a:p>
            <a:pPr lvl="1"/>
            <a:r>
              <a:rPr lang="en-US" dirty="0" smtClean="0"/>
              <a:t>Ensure no movement delays from processing (should indicate a bug since processor is reasonably fast)</a:t>
            </a:r>
          </a:p>
          <a:p>
            <a:r>
              <a:rPr lang="en-US" dirty="0" smtClean="0"/>
              <a:t>More line sensors for better control, and deeper processing of the analog signals</a:t>
            </a:r>
          </a:p>
          <a:p>
            <a:r>
              <a:rPr lang="en-US" dirty="0" smtClean="0"/>
              <a:t>“Light skirt” to block stray light from coming in</a:t>
            </a:r>
          </a:p>
          <a:p>
            <a:r>
              <a:rPr lang="en-US" dirty="0" smtClean="0"/>
              <a:t>Add encoders to measure distance, speed up on straight segments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828611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Reviewed the rules for the Line Maze</a:t>
            </a:r>
          </a:p>
          <a:p>
            <a:r>
              <a:rPr lang="en-US" dirty="0" smtClean="0"/>
              <a:t>Determined the objects and behaviors</a:t>
            </a:r>
          </a:p>
          <a:p>
            <a:r>
              <a:rPr lang="en-US" dirty="0" smtClean="0"/>
              <a:t>Left/Right hand rule</a:t>
            </a:r>
          </a:p>
          <a:p>
            <a:r>
              <a:rPr lang="en-US" dirty="0" smtClean="0"/>
              <a:t>Paths: Remembering, Simplifying, Playback</a:t>
            </a:r>
          </a:p>
          <a:p>
            <a:r>
              <a:rPr lang="en-US" dirty="0" smtClean="0"/>
              <a:t>Software design</a:t>
            </a:r>
          </a:p>
          <a:p>
            <a:r>
              <a:rPr lang="en-US" dirty="0" smtClean="0"/>
              <a:t>Enhancements to get better times!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351986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Robothon Online Rules: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www.robothon.org/robothon/maze.php</a:t>
            </a:r>
            <a:endParaRPr lang="en-US" dirty="0" smtClean="0"/>
          </a:p>
          <a:p>
            <a:r>
              <a:rPr lang="en-US" dirty="0" smtClean="0"/>
              <a:t>Others:</a:t>
            </a:r>
          </a:p>
          <a:p>
            <a:pPr lvl="1"/>
            <a:r>
              <a:rPr lang="en-US" dirty="0">
                <a:hlinkClick r:id="rId3"/>
              </a:rPr>
              <a:t>h</a:t>
            </a:r>
            <a:r>
              <a:rPr lang="en-US" dirty="0" smtClean="0">
                <a:hlinkClick r:id="rId3"/>
              </a:rPr>
              <a:t>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en.wikipedia.org/wiki/Maze_solving_algorithm</a:t>
            </a:r>
            <a:endParaRPr lang="en-US" dirty="0" smtClean="0"/>
          </a:p>
          <a:p>
            <a:pPr lvl="1"/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www.pololu.com/file/0J195/line-maze-</a:t>
            </a:r>
            <a:r>
              <a:rPr lang="en-US" dirty="0" smtClean="0">
                <a:hlinkClick r:id="rId4"/>
              </a:rPr>
              <a:t>algorithm.pdf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91549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Robothon Line Following Algorithm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May 19, 2012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Lloyd Moore, President/Owner</a:t>
            </a:r>
          </a:p>
        </p:txBody>
      </p:sp>
      <p:pic>
        <p:nvPicPr>
          <p:cNvPr id="3076" name="Picture 5" descr="Simple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638800"/>
            <a:ext cx="5943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" name="Picture 1" descr="http://www.robothon.org/robothon/images/contest/maze-example-no-loop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6050" y="2057400"/>
            <a:ext cx="3771900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081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Rules review</a:t>
            </a:r>
          </a:p>
          <a:p>
            <a:r>
              <a:rPr lang="en-US" dirty="0" smtClean="0"/>
              <a:t>Objects and Behaviors</a:t>
            </a:r>
          </a:p>
          <a:p>
            <a:r>
              <a:rPr lang="en-US" dirty="0" smtClean="0"/>
              <a:t>Left hand rule, right hand rule</a:t>
            </a:r>
          </a:p>
          <a:p>
            <a:r>
              <a:rPr lang="en-US" dirty="0" smtClean="0"/>
              <a:t>Remembering a path</a:t>
            </a:r>
          </a:p>
          <a:p>
            <a:r>
              <a:rPr lang="en-US" dirty="0" smtClean="0"/>
              <a:t>Simplifying a path</a:t>
            </a:r>
          </a:p>
          <a:p>
            <a:r>
              <a:rPr lang="en-US" dirty="0" smtClean="0"/>
              <a:t>Replaying a path</a:t>
            </a:r>
          </a:p>
          <a:p>
            <a:r>
              <a:rPr lang="en-US" dirty="0" smtClean="0"/>
              <a:t>Software design and implementation</a:t>
            </a:r>
          </a:p>
          <a:p>
            <a:endParaRPr lang="en-US" dirty="0"/>
          </a:p>
          <a:p>
            <a:pPr marL="68580" indent="0">
              <a:buNone/>
            </a:pPr>
            <a:r>
              <a:rPr lang="en-US" sz="2600" dirty="0" smtClean="0"/>
              <a:t>Note: This presentation is based on previous work from Richard T. </a:t>
            </a:r>
            <a:r>
              <a:rPr lang="en-US" sz="2600" dirty="0" err="1" smtClean="0"/>
              <a:t>Vannoy</a:t>
            </a:r>
            <a:r>
              <a:rPr lang="en-US" sz="2600" dirty="0" smtClean="0"/>
              <a:t> II and is compatible with that presentation.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0577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Maze Key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35280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See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www.robothon.org/robothon/maze.php</a:t>
            </a:r>
            <a:r>
              <a:rPr lang="en-US" dirty="0" smtClean="0"/>
              <a:t> for complete rules!!! </a:t>
            </a:r>
          </a:p>
          <a:p>
            <a:r>
              <a:rPr lang="en-US" dirty="0" smtClean="0"/>
              <a:t>“Track” is a ¼” black line on white background</a:t>
            </a:r>
          </a:p>
          <a:p>
            <a:r>
              <a:rPr lang="en-US" dirty="0" smtClean="0"/>
              <a:t>Starting point marked with a “T”, ending point marked with a 6” circle</a:t>
            </a:r>
          </a:p>
          <a:p>
            <a:r>
              <a:rPr lang="en-US" dirty="0" smtClean="0"/>
              <a:t>Dead ends not marked, line simply terminates</a:t>
            </a:r>
          </a:p>
          <a:p>
            <a:r>
              <a:rPr lang="en-US" dirty="0" smtClean="0"/>
              <a:t>No loops!</a:t>
            </a:r>
          </a:p>
          <a:p>
            <a:r>
              <a:rPr lang="en-US" dirty="0" smtClean="0"/>
              <a:t>All intersections are at right angles</a:t>
            </a:r>
          </a:p>
          <a:p>
            <a:r>
              <a:rPr lang="en-US" dirty="0" smtClean="0"/>
              <a:t>3 Attempts to solve the maze, and can remember it</a:t>
            </a:r>
          </a:p>
          <a:p>
            <a:r>
              <a:rPr lang="en-US" dirty="0" smtClean="0"/>
              <a:t>3 minute time limit for each run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876800"/>
            <a:ext cx="3767137" cy="162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9116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Objects In Maze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Rules of the maze determine what objects we need to watch for in the maze:</a:t>
            </a:r>
          </a:p>
          <a:p>
            <a:pPr lvl="1"/>
            <a:r>
              <a:rPr lang="en-US" dirty="0" smtClean="0"/>
              <a:t>Start Marker</a:t>
            </a:r>
          </a:p>
          <a:p>
            <a:pPr lvl="1"/>
            <a:r>
              <a:rPr lang="en-US" dirty="0" smtClean="0"/>
              <a:t>Stop Marker</a:t>
            </a:r>
          </a:p>
          <a:p>
            <a:pPr lvl="1"/>
            <a:r>
              <a:rPr lang="en-US" dirty="0" smtClean="0"/>
              <a:t>Line or Maze Path</a:t>
            </a:r>
          </a:p>
          <a:p>
            <a:pPr lvl="1"/>
            <a:r>
              <a:rPr lang="en-US" dirty="0" smtClean="0"/>
              <a:t>Dead End</a:t>
            </a:r>
          </a:p>
          <a:p>
            <a:pPr lvl="1"/>
            <a:r>
              <a:rPr lang="en-US" dirty="0" smtClean="0"/>
              <a:t>Turns</a:t>
            </a:r>
          </a:p>
          <a:p>
            <a:pPr lvl="1"/>
            <a:r>
              <a:rPr lang="en-US" dirty="0" smtClean="0"/>
              <a:t>Intersections</a:t>
            </a:r>
          </a:p>
          <a:p>
            <a:pPr lvl="2"/>
            <a:r>
              <a:rPr lang="en-US" dirty="0" smtClean="0"/>
              <a:t>“T” intersection</a:t>
            </a:r>
          </a:p>
          <a:p>
            <a:pPr lvl="2"/>
            <a:r>
              <a:rPr lang="en-US" dirty="0" smtClean="0"/>
              <a:t>4-Way intersection</a:t>
            </a:r>
          </a:p>
          <a:p>
            <a:pPr lvl="2"/>
            <a:r>
              <a:rPr lang="en-US" dirty="0" smtClean="0"/>
              <a:t>Straight or Left Intersection</a:t>
            </a:r>
          </a:p>
          <a:p>
            <a:pPr lvl="2"/>
            <a:r>
              <a:rPr lang="en-US" dirty="0" smtClean="0"/>
              <a:t>Straight or Right Intersection</a:t>
            </a:r>
          </a:p>
          <a:p>
            <a:r>
              <a:rPr lang="en-US" dirty="0" smtClean="0"/>
              <a:t>Goal of our program is to detect these objects while the robot runs the maze and make take the correct action in each case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514600"/>
            <a:ext cx="3767137" cy="162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1473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Detecting Object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7724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Each object type will show up as a different pattern on the reflective sensor</a:t>
            </a:r>
          </a:p>
          <a:p>
            <a:r>
              <a:rPr lang="en-US" dirty="0" smtClean="0"/>
              <a:t>Sensors are analog and increase in value as more black appears, will basically want each sensor centered over one edge of the line.</a:t>
            </a:r>
          </a:p>
          <a:p>
            <a:r>
              <a:rPr lang="en-US" dirty="0" smtClean="0"/>
              <a:t>Key is to look at BOTH sensors to make decisions</a:t>
            </a:r>
          </a:p>
          <a:p>
            <a:r>
              <a:rPr lang="en-US" dirty="0" smtClean="0"/>
              <a:t>Some objects may appear similar on single scans, but keeping a history of prior readings can help sort this out (2-3 should be enough)</a:t>
            </a:r>
          </a:p>
          <a:p>
            <a:r>
              <a:rPr lang="en-US" dirty="0" smtClean="0"/>
              <a:t>Once you know the object type you have for a particular point in time you can give it a name/symbol and use that to simplify making a decision, can also store these symbols in memory to remember / manipulate a path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93487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 for Each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For each movement interval the robot needs to decide what action to take for the next movement interval. </a:t>
            </a:r>
            <a:endParaRPr lang="en-US" dirty="0"/>
          </a:p>
          <a:p>
            <a:r>
              <a:rPr lang="en-US" dirty="0" smtClean="0"/>
              <a:t>Fixed number of objects we know about, so fixed number of actions:</a:t>
            </a:r>
          </a:p>
          <a:p>
            <a:pPr lvl="1"/>
            <a:r>
              <a:rPr lang="en-US" dirty="0"/>
              <a:t>Start </a:t>
            </a:r>
            <a:r>
              <a:rPr lang="en-US" dirty="0" smtClean="0"/>
              <a:t>Marker –&gt; Treat as dead end</a:t>
            </a:r>
            <a:endParaRPr lang="en-US" dirty="0"/>
          </a:p>
          <a:p>
            <a:pPr lvl="1"/>
            <a:r>
              <a:rPr lang="en-US" dirty="0"/>
              <a:t>Stop </a:t>
            </a:r>
            <a:r>
              <a:rPr lang="en-US" dirty="0" smtClean="0"/>
              <a:t>Marker –&gt; Stop, you have completed the maze</a:t>
            </a:r>
            <a:endParaRPr lang="en-US" dirty="0"/>
          </a:p>
          <a:p>
            <a:pPr lvl="1"/>
            <a:r>
              <a:rPr lang="en-US" dirty="0"/>
              <a:t>Line or Maze </a:t>
            </a:r>
            <a:r>
              <a:rPr lang="en-US" dirty="0" smtClean="0"/>
              <a:t>Path -&gt; Go straight, make centering corrections</a:t>
            </a:r>
            <a:endParaRPr lang="en-US" dirty="0"/>
          </a:p>
          <a:p>
            <a:pPr lvl="1"/>
            <a:r>
              <a:rPr lang="en-US" dirty="0"/>
              <a:t>Dead </a:t>
            </a:r>
            <a:r>
              <a:rPr lang="en-US" dirty="0" smtClean="0"/>
              <a:t>End -&gt; Turn around and go back</a:t>
            </a:r>
            <a:endParaRPr lang="en-US" dirty="0"/>
          </a:p>
          <a:p>
            <a:pPr lvl="1"/>
            <a:r>
              <a:rPr lang="en-US" dirty="0" smtClean="0"/>
              <a:t>Turns -&gt; Follow the direction of the turn and re-center</a:t>
            </a:r>
          </a:p>
          <a:p>
            <a:pPr lvl="2"/>
            <a:r>
              <a:rPr lang="en-US" dirty="0" smtClean="0"/>
              <a:t>For the most part these can be ignored, </a:t>
            </a:r>
            <a:r>
              <a:rPr lang="en-US" smtClean="0"/>
              <a:t>just follow the line</a:t>
            </a:r>
            <a:endParaRPr lang="en-US" dirty="0"/>
          </a:p>
          <a:p>
            <a:pPr lvl="1"/>
            <a:r>
              <a:rPr lang="en-US" dirty="0" smtClean="0"/>
              <a:t>Intersections -&gt; Pick a direction to explore and store it, execute a turn</a:t>
            </a:r>
            <a:endParaRPr lang="en-US" dirty="0"/>
          </a:p>
          <a:p>
            <a:pPr lvl="2"/>
            <a:r>
              <a:rPr lang="en-US" dirty="0"/>
              <a:t>“T” intersection</a:t>
            </a:r>
          </a:p>
          <a:p>
            <a:pPr lvl="2"/>
            <a:r>
              <a:rPr lang="en-US" dirty="0"/>
              <a:t>4-Way intersection</a:t>
            </a:r>
          </a:p>
          <a:p>
            <a:pPr lvl="2"/>
            <a:r>
              <a:rPr lang="en-US" dirty="0"/>
              <a:t>Straight or Left Intersection</a:t>
            </a:r>
          </a:p>
          <a:p>
            <a:pPr lvl="2"/>
            <a:r>
              <a:rPr lang="en-US" dirty="0"/>
              <a:t>Straight or Right Intersection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40156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Left Hand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309324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Comes from formal graph theory, but don’t need to worry about details here…. (Rumor has it this was the discovery that made </a:t>
            </a:r>
            <a:r>
              <a:rPr lang="en-US" dirty="0" err="1" smtClean="0"/>
              <a:t>PacMan</a:t>
            </a:r>
            <a:r>
              <a:rPr lang="en-US" dirty="0" smtClean="0"/>
              <a:t> possible!)</a:t>
            </a:r>
          </a:p>
          <a:p>
            <a:r>
              <a:rPr lang="en-US" dirty="0" smtClean="0"/>
              <a:t>States that when given a 3 way choice over which way to go if you choose left first, then straight, then right you are GUARANTEED to cover the whole maze!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876800"/>
            <a:ext cx="3767137" cy="162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79167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Hand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Fundamentally the same as the Left Hand Rule</a:t>
            </a:r>
          </a:p>
          <a:p>
            <a:r>
              <a:rPr lang="en-US" dirty="0" smtClean="0"/>
              <a:t>Just pick one and stick with it!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5105400"/>
            <a:ext cx="3767137" cy="162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063585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110</TotalTime>
  <Words>1139</Words>
  <Application>Microsoft Macintosh PowerPoint</Application>
  <PresentationFormat>On-screen Show (4:3)</PresentationFormat>
  <Paragraphs>120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Metro</vt:lpstr>
      <vt:lpstr>How To Train Your Borg</vt:lpstr>
      <vt:lpstr>Robothon Line Following Algorithm</vt:lpstr>
      <vt:lpstr>Agenda</vt:lpstr>
      <vt:lpstr>Line Maze Key Rules</vt:lpstr>
      <vt:lpstr>Objects In Maze</vt:lpstr>
      <vt:lpstr>Detecting Object Types</vt:lpstr>
      <vt:lpstr>Behavior for Each Object</vt:lpstr>
      <vt:lpstr>Left Hand Rule</vt:lpstr>
      <vt:lpstr>Right Hand Rule</vt:lpstr>
      <vt:lpstr>Remembering A Path</vt:lpstr>
      <vt:lpstr>Remembering a Path</vt:lpstr>
      <vt:lpstr>Simplifying a Path</vt:lpstr>
      <vt:lpstr>Replaying a Path</vt:lpstr>
      <vt:lpstr>Software Design</vt:lpstr>
      <vt:lpstr>Enhancements</vt:lpstr>
      <vt:lpstr>Summary </vt:lpstr>
      <vt:lpstr>References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Train Your Borg</dc:title>
  <dc:creator>lloyd</dc:creator>
  <cp:lastModifiedBy>Bob Cook</cp:lastModifiedBy>
  <cp:revision>18</cp:revision>
  <dcterms:created xsi:type="dcterms:W3CDTF">2019-04-15T00:38:36Z</dcterms:created>
  <dcterms:modified xsi:type="dcterms:W3CDTF">2019-04-15T00:40:52Z</dcterms:modified>
</cp:coreProperties>
</file>